
<file path=[Content_Types].xml><?xml version="1.0" encoding="utf-8"?>
<Types xmlns="http://schemas.openxmlformats.org/package/2006/content-types"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1" r:id="rId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gif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E10055E-5DE6-4890-99CE-DFC94524A3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E21E848E-577E-4683-B690-A9EDBE29E9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3FD806D-F00A-4C51-BF7C-12A235A9A6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959D10D-4698-4985-884E-96654A3978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A14CC0D-794B-4B26-93BF-3BA4F976CF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484225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5CA8772-2515-4155-8D2E-C17A40C3AD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D650D78C-0D00-4675-9145-67D0A6136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5AF9BB1C-F3FC-46C0-A910-07C62A32E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28B354B-68E8-47CE-B722-6BB4071809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2FCA580D-9363-417F-A9A7-DB275F375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3319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66509F0E-FF12-41E3-8016-BF9824633A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54407B94-F9A6-4433-904B-2E2E5A7AAF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6CFC2B9-4160-445A-8BFE-7657C7B66A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6F0BA0F-35C0-4837-B5D9-035DA33AAC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EA4BF14-3F13-4E89-BC55-5B2B7D008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202755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4118032-6086-4E72-8E68-8C2F68D786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E2F1056-B3B0-4265-893E-D373864AC5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B7DEE93-903B-42C6-91B5-039528C15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0192E516-51D7-44F8-93D3-0B0119EEDE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14CC183-F41C-46F3-BE77-65EBF04E8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0522026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30A1DC04-EF74-4F50-A3E0-860BDABE18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2741C763-1E05-476F-9BDD-72BCB61D0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292A961-FAF7-4742-815C-DD2AE41013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15600A01-627A-41B4-8866-691CC1899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67D6524-7E49-49F7-9A02-4CC340228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9589569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056CA78-74D4-4625-9D59-D59846EE0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723F7DA7-3C63-41E8-9728-817EC548BAE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0E82A0E-8991-4232-90B8-1B9E2913C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D4C6B1D7-88CB-4A7E-B33B-702DDAB15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C04BAE7-B55F-4785-AAEB-A0240DC939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15021FB-384C-41E5-8C2D-0FEF76841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01553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4DF07FCB-817F-4ED7-8640-DBF7CD61F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948F475-326C-4A50-B120-B858C88B0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B1572144-2120-4A3A-8C11-FD3EC33754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C661747B-F70F-45C6-97A7-432987BD904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B1A93540-3912-424E-8066-D2D4736F8E7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67162FE9-3551-41F5-9FC2-891A071689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2141F70-C78B-45D7-A311-9E9C793558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1008B7C7-19CA-49CF-A75C-90A44B3331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1598129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FD37632-9162-4113-8F2C-011F22318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ACD73B48-8186-4541-9556-A57F299383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C698B4EB-EBED-41BC-8BEF-0F866A184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D3193CB5-2AEA-4453-A5E4-4BF98FA1B8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763223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BE7CCF34-F900-46E9-9A8D-49A7BDD63C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48D73A40-7EF4-40D6-92EF-05B2F3BF7D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12B1D16E-39B6-46D5-80BF-CBE7734DDB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8661387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94195DB-2849-4B33-BA6F-C435691724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39DF92D2-FEED-4D53-8D1B-CA4D93DE3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812EE809-86EB-4703-B88E-B679913FF7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485EE14-044A-4903-A622-5E4596F0EE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C2747F60-9699-4045-B71A-B5A7D47BA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53CA09C4-D2E2-4750-BEA3-57E3CAA3B1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44168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84E4CC-36FA-4478-A1D9-51AB8AD836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DA86954-AA65-4F80-9E8B-E877071A3AF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597C461-4C78-4F83-B9F1-D98BEC231A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23AC55B6-9A45-4F8A-9598-0F4F414DA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0E606161-BF6C-4F7A-82C8-906435EE83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3E9790CB-26E2-46D5-98EE-55D1717B78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013308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9FE875D7-2660-48FB-9C3D-651390278A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5BFAABF5-12BE-4C23-86E4-8D05CC1230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D332348-DC6C-44B7-9E29-5D4695A7EC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E59785-4849-44FC-8A76-9B3E326FF381}" type="datetimeFigureOut">
              <a:rPr lang="it-IT" smtClean="0"/>
              <a:t>25/06/2020</a:t>
            </a:fld>
            <a:endParaRPr lang="it-IT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1B214D6-5548-4F41-9A20-C8D836FC5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65BB0CC-95ED-470E-9E2C-060CAFD76DF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4384ED-8D90-4433-ABB3-CA67A2F12B3C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22474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A66FC466-31B8-4CD2-95E8-F568CAE722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560" t="6713" r="19819" b="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005E1A6-BC58-40EC-A43D-453D843F6C3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pPr algn="l"/>
            <a:r>
              <a:rPr lang="it-IT" sz="4800"/>
              <a:t>Progetto ING-SW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81FC29D1-82BB-4D67-BD59-40D66031B2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it-IT" sz="2000"/>
              <a:t>Alessandro Molesti</a:t>
            </a:r>
          </a:p>
          <a:p>
            <a:pPr algn="l"/>
            <a:r>
              <a:rPr lang="it-IT" sz="2000"/>
              <a:t>Marco Mandelli</a:t>
            </a:r>
          </a:p>
          <a:p>
            <a:pPr algn="l"/>
            <a:r>
              <a:rPr lang="it-IT" sz="2000"/>
              <a:t>Ottavio Mannarino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7884630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0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8402BE4-6B26-4E50-9A7C-12F458136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it-IT" sz="4000"/>
              <a:t>Funzionalitá e implementazione</a:t>
            </a: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1C427BE4-C13B-4CF4-9277-EF46DEE731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" r="299" b="1"/>
          <a:stretch/>
        </p:blipFill>
        <p:spPr>
          <a:xfrm>
            <a:off x="566928" y="2478024"/>
            <a:ext cx="6518863" cy="3694176"/>
          </a:xfrm>
          <a:prstGeom prst="rect">
            <a:avLst/>
          </a:prstGeom>
        </p:spPr>
      </p:pic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D7FB39-F6BE-4488-86D0-F85DD2D49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11453" y="2478024"/>
            <a:ext cx="3872243" cy="3694176"/>
          </a:xfrm>
        </p:spPr>
        <p:txBody>
          <a:bodyPr anchor="ctr">
            <a:normAutofit/>
          </a:bodyPr>
          <a:lstStyle/>
          <a:p>
            <a:r>
              <a:rPr lang="it-IT" sz="1800" dirty="0"/>
              <a:t>2 o 3 giocatori</a:t>
            </a:r>
          </a:p>
          <a:p>
            <a:r>
              <a:rPr lang="it-IT" sz="1800" dirty="0"/>
              <a:t>Partite multiple</a:t>
            </a:r>
          </a:p>
          <a:p>
            <a:r>
              <a:rPr lang="it-IT" sz="1800" dirty="0"/>
              <a:t>Backup (JSON)</a:t>
            </a:r>
          </a:p>
          <a:p>
            <a:r>
              <a:rPr lang="it-IT" sz="1800" dirty="0"/>
              <a:t>Calcolo possibili azioni lato server, comunicate al client via </a:t>
            </a:r>
            <a:r>
              <a:rPr lang="it-IT" sz="1800" dirty="0" err="1"/>
              <a:t>socket</a:t>
            </a:r>
            <a:r>
              <a:rPr lang="it-IT" sz="1800" dirty="0"/>
              <a:t> e ricontrollate alla risposta</a:t>
            </a:r>
          </a:p>
          <a:p>
            <a:r>
              <a:rPr lang="it-IT" sz="1800" dirty="0"/>
              <a:t>Port </a:t>
            </a:r>
            <a:r>
              <a:rPr lang="it-IT" sz="1800" dirty="0" err="1"/>
              <a:t>randomization</a:t>
            </a:r>
            <a:r>
              <a:rPr lang="it-IT" sz="1800"/>
              <a:t> for testing</a:t>
            </a:r>
            <a:endParaRPr lang="it-IT" sz="1800" dirty="0"/>
          </a:p>
          <a:p>
            <a:endParaRPr lang="it-IT" sz="1800" dirty="0"/>
          </a:p>
        </p:txBody>
      </p:sp>
    </p:spTree>
    <p:extLst>
      <p:ext uri="{BB962C8B-B14F-4D97-AF65-F5344CB8AC3E}">
        <p14:creationId xmlns:p14="http://schemas.microsoft.com/office/powerpoint/2010/main" val="35827355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0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8402BE4-6B26-4E50-9A7C-12F458136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it-IT" sz="4000" dirty="0"/>
              <a:t>Interfaccia grafica</a:t>
            </a: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D7FB39-F6BE-4488-86D0-F85DD2D49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8209" y="2591315"/>
            <a:ext cx="3872243" cy="3694176"/>
          </a:xfrm>
        </p:spPr>
        <p:txBody>
          <a:bodyPr anchor="ctr">
            <a:normAutofit/>
          </a:bodyPr>
          <a:lstStyle/>
          <a:p>
            <a:r>
              <a:rPr lang="it-IT" sz="1800" dirty="0"/>
              <a:t>Java FX 3D</a:t>
            </a:r>
          </a:p>
          <a:p>
            <a:r>
              <a:rPr lang="it-IT" sz="1800" dirty="0"/>
              <a:t>Animazioni (con funzioni native di JFX)</a:t>
            </a:r>
          </a:p>
          <a:p>
            <a:r>
              <a:rPr lang="it-IT" sz="1800" dirty="0"/>
              <a:t>Anti-Aliasing</a:t>
            </a:r>
          </a:p>
        </p:txBody>
      </p:sp>
      <p:pic>
        <p:nvPicPr>
          <p:cNvPr id="6" name="Immagine 5" descr="Immagine che contiene torta, tavolo, compleanno, decorato&#10;&#10;Descrizione generata automaticamente">
            <a:extLst>
              <a:ext uri="{FF2B5EF4-FFF2-40B4-BE49-F238E27FC236}">
                <a16:creationId xmlns:a16="http://schemas.microsoft.com/office/drawing/2014/main" id="{001987BD-4928-4355-8A1E-594C5FA85C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29410" y="2392068"/>
            <a:ext cx="6693198" cy="37649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3967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8">
            <a:extLst>
              <a:ext uri="{FF2B5EF4-FFF2-40B4-BE49-F238E27FC236}">
                <a16:creationId xmlns:a16="http://schemas.microsoft.com/office/drawing/2014/main" id="{84ECDE7A-6944-466D-8FFE-149A29BA6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8" name="Rectangle 10">
            <a:extLst>
              <a:ext uri="{FF2B5EF4-FFF2-40B4-BE49-F238E27FC236}">
                <a16:creationId xmlns:a16="http://schemas.microsoft.com/office/drawing/2014/main" id="{B3420082-9415-44EC-802E-C77D71D59C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0"/>
            <a:ext cx="11167447" cy="2018806"/>
          </a:xfrm>
          <a:prstGeom prst="rect">
            <a:avLst/>
          </a:prstGeom>
          <a:ln w="12700">
            <a:solidFill>
              <a:srgbClr val="E1E1E1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9" name="Rectangle 12">
            <a:extLst>
              <a:ext uri="{FF2B5EF4-FFF2-40B4-BE49-F238E27FC236}">
                <a16:creationId xmlns:a16="http://schemas.microsoft.com/office/drawing/2014/main" id="{55A52C45-1FCB-4636-A80F-2849B8226C0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8402BE4-6B26-4E50-9A7C-12F458136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it-IT" sz="4000" dirty="0"/>
              <a:t>3D models caching</a:t>
            </a:r>
          </a:p>
        </p:txBody>
      </p:sp>
      <p:sp>
        <p:nvSpPr>
          <p:cNvPr id="20" name="Rectangle 14">
            <a:extLst>
              <a:ext uri="{FF2B5EF4-FFF2-40B4-BE49-F238E27FC236}">
                <a16:creationId xmlns:a16="http://schemas.microsoft.com/office/drawing/2014/main" id="{768EB4DD-3704-43AD-92B3-C4E0C6EA92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70799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ED7FB39-F6BE-4488-86D0-F85DD2D49C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50365" y="2560320"/>
            <a:ext cx="3872243" cy="3694176"/>
          </a:xfrm>
        </p:spPr>
        <p:txBody>
          <a:bodyPr anchor="ctr">
            <a:normAutofit/>
          </a:bodyPr>
          <a:lstStyle/>
          <a:p>
            <a:r>
              <a:rPr lang="it-IT" sz="1800" dirty="0"/>
              <a:t>Cache in RAM dei modelli 3d basato sulla libreria </a:t>
            </a:r>
            <a:r>
              <a:rPr lang="it-IT" sz="1800" dirty="0" err="1"/>
              <a:t>FXyz</a:t>
            </a:r>
            <a:endParaRPr lang="it-IT" sz="1800" dirty="0"/>
          </a:p>
          <a:p>
            <a:r>
              <a:rPr lang="it-IT" sz="1800" dirty="0"/>
              <a:t>Miglioramento di prestazioni misurato di circa 100 volte (da 10ms a 0.1ms per oggetto)</a:t>
            </a:r>
          </a:p>
          <a:p>
            <a:r>
              <a:rPr lang="it-IT" sz="1800" dirty="0"/>
              <a:t>Texture caching</a:t>
            </a:r>
          </a:p>
        </p:txBody>
      </p:sp>
      <p:pic>
        <p:nvPicPr>
          <p:cNvPr id="5" name="Immagine 4" descr="Immagine che contiene fotografia, diverso, mucchio, molti&#10;&#10;Descrizione generata automaticamente">
            <a:extLst>
              <a:ext uri="{FF2B5EF4-FFF2-40B4-BE49-F238E27FC236}">
                <a16:creationId xmlns:a16="http://schemas.microsoft.com/office/drawing/2014/main" id="{3E233637-B63B-4B85-9EDD-A18BA75ABA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928" y="2602307"/>
            <a:ext cx="6403095" cy="36102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288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85</Words>
  <Application>Microsoft Office PowerPoint</Application>
  <PresentationFormat>Widescreen</PresentationFormat>
  <Paragraphs>18</Paragraphs>
  <Slides>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di Office</vt:lpstr>
      <vt:lpstr>Progetto ING-SW</vt:lpstr>
      <vt:lpstr>Funzionalitá e implementazione</vt:lpstr>
      <vt:lpstr>Interfaccia grafica</vt:lpstr>
      <vt:lpstr>3D models caching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Progetto ING-SW</dc:title>
  <dc:creator>marco mandelli</dc:creator>
  <cp:lastModifiedBy>marco mandelli</cp:lastModifiedBy>
  <cp:revision>3</cp:revision>
  <dcterms:created xsi:type="dcterms:W3CDTF">2020-06-25T13:57:53Z</dcterms:created>
  <dcterms:modified xsi:type="dcterms:W3CDTF">2020-06-25T14:23:22Z</dcterms:modified>
</cp:coreProperties>
</file>